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notesMasterIdLst>
    <p:notesMasterId r:id="rId8"/>
  </p:notesMasterIdLst>
  <p:sldIdLst>
    <p:sldId id="257" r:id="rId2"/>
    <p:sldId id="260" r:id="rId3"/>
    <p:sldId id="261" r:id="rId4"/>
    <p:sldId id="262" r:id="rId5"/>
    <p:sldId id="263" r:id="rId6"/>
    <p:sldId id="264" r:id="rId7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D21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89"/>
    <p:restoredTop sz="94632"/>
  </p:normalViewPr>
  <p:slideViewPr>
    <p:cSldViewPr snapToGrid="0" snapToObjects="1">
      <p:cViewPr varScale="1">
        <p:scale>
          <a:sx n="106" d="100"/>
          <a:sy n="106" d="100"/>
        </p:scale>
        <p:origin x="77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AB10F4-74F0-3C4F-A1C8-1EF7A9251257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44E488-26A5-7B4A-94CB-E3AE2314272F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74255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>
            <a:extLst>
              <a:ext uri="{FF2B5EF4-FFF2-40B4-BE49-F238E27FC236}">
                <a16:creationId xmlns:a16="http://schemas.microsoft.com/office/drawing/2014/main" id="{AFE7AB17-8805-DA83-7B0B-709CC3E6D83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5462" y="2854712"/>
            <a:ext cx="12197462" cy="4003288"/>
          </a:xfrm>
          <a:prstGeom prst="rect">
            <a:avLst/>
          </a:prstGeom>
        </p:spPr>
      </p:pic>
      <p:pic>
        <p:nvPicPr>
          <p:cNvPr id="8" name="Immagine 7" descr="Immagine che contiene testo, clipart, grafica vettoriale&#10;&#10;Descrizione generata automaticamente">
            <a:extLst>
              <a:ext uri="{FF2B5EF4-FFF2-40B4-BE49-F238E27FC236}">
                <a16:creationId xmlns:a16="http://schemas.microsoft.com/office/drawing/2014/main" id="{7A5E7D89-CF2D-27D7-9041-E0339B7B87C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l="953" t="7931"/>
          <a:stretch/>
        </p:blipFill>
        <p:spPr>
          <a:xfrm>
            <a:off x="0" y="0"/>
            <a:ext cx="2066087" cy="1110404"/>
          </a:xfrm>
          <a:prstGeom prst="rect">
            <a:avLst/>
          </a:prstGeom>
        </p:spPr>
      </p:pic>
      <p:pic>
        <p:nvPicPr>
          <p:cNvPr id="9" name="Immagine 8" descr="Immagine che contiene diagramma&#10;&#10;Descrizione generata automaticamente">
            <a:extLst>
              <a:ext uri="{FF2B5EF4-FFF2-40B4-BE49-F238E27FC236}">
                <a16:creationId xmlns:a16="http://schemas.microsoft.com/office/drawing/2014/main" id="{F0D4602A-98FD-587B-A07A-27B381B735A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/>
          <a:srcRect t="70625" b="10925"/>
          <a:stretch/>
        </p:blipFill>
        <p:spPr>
          <a:xfrm>
            <a:off x="7960033" y="2541"/>
            <a:ext cx="4246255" cy="1107863"/>
          </a:xfrm>
          <a:prstGeom prst="rect">
            <a:avLst/>
          </a:prstGeom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id="{E0B01C4A-C487-9642-A943-73D6ED3B6A4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dirty="0"/>
              <a:t>Titolo presentazione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C2497414-1CCE-D245-927A-B5E3F7280999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dirty="0"/>
              <a:t>Autore</a:t>
            </a:r>
          </a:p>
          <a:p>
            <a:r>
              <a:rPr lang="it-IT" dirty="0"/>
              <a:t>Affiliazione</a:t>
            </a:r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927B15C-7D4A-C242-9962-730E67EC3D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3E5EAE4-13F5-DA4F-873D-0AADCD62EA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68161" y="6345354"/>
            <a:ext cx="2743200" cy="365125"/>
          </a:xfrm>
        </p:spPr>
        <p:txBody>
          <a:bodyPr/>
          <a:lstStyle>
            <a:lvl1pPr>
              <a:defRPr sz="2400" b="1">
                <a:solidFill>
                  <a:schemeClr val="tx1"/>
                </a:solidFill>
              </a:defRPr>
            </a:lvl1pPr>
          </a:lstStyle>
          <a:p>
            <a:fld id="{2B7F40DE-EF03-F74D-A510-86A63164CD17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214544FD-F2BF-AA2F-97FD-6DAAA39E28D6}"/>
              </a:ext>
            </a:extLst>
          </p:cNvPr>
          <p:cNvSpPr txBox="1"/>
          <p:nvPr userDrawn="1"/>
        </p:nvSpPr>
        <p:spPr>
          <a:xfrm>
            <a:off x="280639" y="6356350"/>
            <a:ext cx="611086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b="1" dirty="0"/>
              <a:t>Milano, 20 maggio 2023</a:t>
            </a:r>
          </a:p>
        </p:txBody>
      </p:sp>
    </p:spTree>
    <p:extLst>
      <p:ext uri="{BB962C8B-B14F-4D97-AF65-F5344CB8AC3E}">
        <p14:creationId xmlns:p14="http://schemas.microsoft.com/office/powerpoint/2010/main" val="37147860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43A7D57-54D8-7C45-9BD8-F8BA0C709C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E1ED2FD2-A3E5-A94B-835B-BF7A89997F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573BEE9-5871-F149-8161-D77950CC77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B6758C3-1029-B44B-9983-59FE4D7C99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4557BF3-033F-C24C-A282-073D751BC6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F40DE-EF03-F74D-A510-86A63164CD1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481687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F2FFF2DF-1847-AB42-B59B-FC1CE02BB36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FB6ECA8C-7936-E345-A0DD-8D4BFF1C58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5A1EBBF-0DE1-574D-901C-F6EEB3E331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B6A457B-A128-FF41-9BB0-E998F6217F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699961F-0759-304D-BE9A-A4F3C4895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F40DE-EF03-F74D-A510-86A63164CD1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995024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 descr="Immagine che contiene testo, clipart, grafica vettoriale&#10;&#10;Descrizione generata automaticamente">
            <a:extLst>
              <a:ext uri="{FF2B5EF4-FFF2-40B4-BE49-F238E27FC236}">
                <a16:creationId xmlns:a16="http://schemas.microsoft.com/office/drawing/2014/main" id="{B8A68456-2219-A309-D0E8-4A32F8D8EEA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45326" y="24214"/>
            <a:ext cx="1401337" cy="810213"/>
          </a:xfrm>
          <a:prstGeom prst="rect">
            <a:avLst/>
          </a:prstGeom>
        </p:spPr>
      </p:pic>
      <p:pic>
        <p:nvPicPr>
          <p:cNvPr id="8" name="Immagine 7" descr="Immagine che contiene diagramma&#10;&#10;Descrizione generata automaticamente">
            <a:extLst>
              <a:ext uri="{FF2B5EF4-FFF2-40B4-BE49-F238E27FC236}">
                <a16:creationId xmlns:a16="http://schemas.microsoft.com/office/drawing/2014/main" id="{195F52B9-1EB4-488C-CFEF-C29AD8304BB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t="70625" b="10925"/>
          <a:stretch/>
        </p:blipFill>
        <p:spPr>
          <a:xfrm>
            <a:off x="5942353" y="0"/>
            <a:ext cx="3291033" cy="858643"/>
          </a:xfrm>
          <a:prstGeom prst="rect">
            <a:avLst/>
          </a:prstGeom>
        </p:spPr>
      </p:pic>
      <p:sp>
        <p:nvSpPr>
          <p:cNvPr id="9" name="Rettangolo 8">
            <a:extLst>
              <a:ext uri="{FF2B5EF4-FFF2-40B4-BE49-F238E27FC236}">
                <a16:creationId xmlns:a16="http://schemas.microsoft.com/office/drawing/2014/main" id="{984B999C-777B-65F0-A1A1-58E4D46570DC}"/>
              </a:ext>
            </a:extLst>
          </p:cNvPr>
          <p:cNvSpPr/>
          <p:nvPr userDrawn="1"/>
        </p:nvSpPr>
        <p:spPr>
          <a:xfrm>
            <a:off x="9233386" y="0"/>
            <a:ext cx="2958614" cy="858643"/>
          </a:xfrm>
          <a:prstGeom prst="rect">
            <a:avLst/>
          </a:prstGeom>
          <a:solidFill>
            <a:srgbClr val="FED21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pic>
        <p:nvPicPr>
          <p:cNvPr id="10" name="Immagine 9">
            <a:extLst>
              <a:ext uri="{FF2B5EF4-FFF2-40B4-BE49-F238E27FC236}">
                <a16:creationId xmlns:a16="http://schemas.microsoft.com/office/drawing/2014/main" id="{9F156B42-20FA-8AE1-E949-72CEE1DE1F6F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3661325" y="0"/>
            <a:ext cx="2281028" cy="884881"/>
          </a:xfrm>
          <a:prstGeom prst="rect">
            <a:avLst/>
          </a:prstGeom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id="{403B70E3-ED8E-2840-9151-B7F02D4F04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87059"/>
            <a:ext cx="10515600" cy="810213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it-IT" dirty="0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14A8D20-AE74-3E46-816C-393CC79D06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07941"/>
            <a:ext cx="10515600" cy="3969021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14" name="Segnaposto piè di pagina 4">
            <a:extLst>
              <a:ext uri="{FF2B5EF4-FFF2-40B4-BE49-F238E27FC236}">
                <a16:creationId xmlns:a16="http://schemas.microsoft.com/office/drawing/2014/main" id="{B5EDE8FE-E070-BF13-94E5-E7269CF3B5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it-IT"/>
          </a:p>
        </p:txBody>
      </p:sp>
      <p:sp>
        <p:nvSpPr>
          <p:cNvPr id="15" name="Segnaposto numero diapositiva 5">
            <a:extLst>
              <a:ext uri="{FF2B5EF4-FFF2-40B4-BE49-F238E27FC236}">
                <a16:creationId xmlns:a16="http://schemas.microsoft.com/office/drawing/2014/main" id="{C39EC3EA-9763-6392-9386-5EA6721024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68161" y="6345354"/>
            <a:ext cx="2743200" cy="365125"/>
          </a:xfrm>
        </p:spPr>
        <p:txBody>
          <a:bodyPr/>
          <a:lstStyle>
            <a:lvl1pPr>
              <a:defRPr sz="2400" b="1">
                <a:solidFill>
                  <a:schemeClr val="tx1"/>
                </a:solidFill>
              </a:defRPr>
            </a:lvl1pPr>
          </a:lstStyle>
          <a:p>
            <a:fld id="{2B7F40DE-EF03-F74D-A510-86A63164CD17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D73D5427-614B-75D9-02FD-EE2C4D417C16}"/>
              </a:ext>
            </a:extLst>
          </p:cNvPr>
          <p:cNvSpPr txBox="1"/>
          <p:nvPr userDrawn="1"/>
        </p:nvSpPr>
        <p:spPr>
          <a:xfrm>
            <a:off x="280639" y="6356350"/>
            <a:ext cx="611086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b="1" dirty="0"/>
              <a:t>Milano, 20 maggio 2023</a:t>
            </a:r>
          </a:p>
        </p:txBody>
      </p:sp>
    </p:spTree>
    <p:extLst>
      <p:ext uri="{BB962C8B-B14F-4D97-AF65-F5344CB8AC3E}">
        <p14:creationId xmlns:p14="http://schemas.microsoft.com/office/powerpoint/2010/main" val="40924428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35F4633-5890-7B46-9A0D-8DD1478006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512621B8-504A-9A4B-9D03-31DFDF9DFA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82C041F-F332-E944-8D0B-462A41D46A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BE0F592-32CB-5447-AE47-C8D6160D08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7DC08E0-1017-7546-BC0C-E2098F3723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F40DE-EF03-F74D-A510-86A63164CD1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39960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572858C-EEE5-C64B-B9A0-2850E60D73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B7837D7-CEE6-654E-8C8A-63D764FB119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C0EA6E3A-13F3-F942-A459-FBE14CC18F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9D356548-7441-FB4E-A0CD-FCA4C28066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CFFFE379-B668-5745-B587-9B58A493E1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33E212EB-7235-9E4D-A3B3-06FD0C316A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F40DE-EF03-F74D-A510-86A63164CD1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221197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21D0280-6FEA-D848-894E-67F94E7289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49A747F9-83F3-3143-BA9C-B28633D326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75F18635-1E77-9D4C-B035-5028978BF0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03482C19-601B-D249-B425-6B375FAD201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D67595EB-1874-D445-9563-01EB2116CB3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CE23895B-C009-574A-8AE0-CF5CC391D7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A94E23C3-D632-654B-83A1-59FB3C7CEF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73935597-389A-C040-A0CA-FA960B5E70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F40DE-EF03-F74D-A510-86A63164CD1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966935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607DB20-D350-E743-AD43-B389941821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E2961DA0-DAD1-104E-A190-05E4C95C73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DD5984E9-9F6A-3E49-B6A9-E0721012D2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1DE5F205-8A82-E44F-BDD5-C7C9B77EF9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F40DE-EF03-F74D-A510-86A63164CD1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21088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5206A70D-DCFA-E34B-8E07-F04CDB3A04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46A0830C-5FD0-B54F-9956-867B0D0028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EF89BE92-91A0-8E40-AC6C-8C62FFDD0C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F40DE-EF03-F74D-A510-86A63164CD1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850232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2273E59-11CA-1740-9F60-0571C8BFB4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BE523CC-E9CB-0144-803D-8142DC76BA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0C3D3E3A-4044-E14D-8E85-AFB60D9F30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0342D63D-BC06-DE4B-9E0C-9B953B89F4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30C33EC3-559A-F94D-8DBD-01A979434B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A658C50E-CBE2-B14B-9A83-F5A5C117FA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F40DE-EF03-F74D-A510-86A63164CD1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918998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FACFB08-D881-3744-98C1-F6663E3B6D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5A1E2567-6467-EF47-B32B-67159D3AD3F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F52C2018-BE4C-AD4A-B9CB-5A607DE592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8E71B710-E802-6541-BCC0-E476DD72D7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D2FAE4E2-FD02-B842-BFD8-AA995E2C70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ACA1D81D-CA9B-F94A-8414-BC1988A26C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F40DE-EF03-F74D-A510-86A63164CD1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67572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E893D1B7-C71A-E34F-BDA9-E2D1EC24A4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D03F8EC9-FA4A-0845-94AB-3FD0D05E8B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28B95C5-A98D-F441-9D08-BF338F8995C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9B76E16-5F0D-DB4A-9312-21E9668EDFB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22B8058-0933-9A41-A9DD-E73920AF44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7F40DE-EF03-F74D-A510-86A63164CD1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18951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5">
            <a:extLst>
              <a:ext uri="{FF2B5EF4-FFF2-40B4-BE49-F238E27FC236}">
                <a16:creationId xmlns:a16="http://schemas.microsoft.com/office/drawing/2014/main" id="{CC563EFC-99A9-6455-1419-398A742DC9D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ottotitolo 8">
            <a:extLst>
              <a:ext uri="{FF2B5EF4-FFF2-40B4-BE49-F238E27FC236}">
                <a16:creationId xmlns:a16="http://schemas.microsoft.com/office/drawing/2014/main" id="{CC125DE5-5CB9-1DDC-72A6-9B815F588C8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" name="Segnaposto numero diapositiva 9">
            <a:extLst>
              <a:ext uri="{FF2B5EF4-FFF2-40B4-BE49-F238E27FC236}">
                <a16:creationId xmlns:a16="http://schemas.microsoft.com/office/drawing/2014/main" id="{3C66C984-F269-9990-329E-077E2163E0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F40DE-EF03-F74D-A510-86A63164CD17}" type="slidenum">
              <a:rPr lang="it-IT" smtClean="0"/>
              <a:pPr/>
              <a:t>1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4442005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4DB3410-2273-5CF1-1799-54477C0DBF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207941"/>
            <a:ext cx="10515600" cy="810213"/>
          </a:xfrm>
        </p:spPr>
        <p:txBody>
          <a:bodyPr>
            <a:normAutofit/>
          </a:bodyPr>
          <a:lstStyle/>
          <a:p>
            <a:pPr algn="ctr"/>
            <a:r>
              <a:rPr lang="en-GB" sz="4800" dirty="0"/>
              <a:t>Disclosure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676B8172-4EC0-65E3-1932-D989631A88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F40DE-EF03-F74D-A510-86A63164CD17}" type="slidenum">
              <a:rPr lang="it-IT" smtClean="0"/>
              <a:pPr/>
              <a:t>2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4850877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4DB3410-2273-5CF1-1799-54477C0DB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199AABA-71C4-8EFD-D718-6F2A4847D9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A2D23F5C-7D57-836E-3839-11192B88F7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F40DE-EF03-F74D-A510-86A63164CD17}" type="slidenum">
              <a:rPr lang="it-IT" smtClean="0"/>
              <a:pPr/>
              <a:t>3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4241703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4DB3410-2273-5CF1-1799-54477C0DB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199AABA-71C4-8EFD-D718-6F2A4847D9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AE178864-D2CA-FC9F-7167-606B81C36F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F40DE-EF03-F74D-A510-86A63164CD17}" type="slidenum">
              <a:rPr lang="it-IT" smtClean="0"/>
              <a:pPr/>
              <a:t>4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386961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4DB3410-2273-5CF1-1799-54477C0DB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199AABA-71C4-8EFD-D718-6F2A4847D9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AE178864-D2CA-FC9F-7167-606B81C36F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F40DE-EF03-F74D-A510-86A63164CD17}" type="slidenum">
              <a:rPr lang="it-IT" smtClean="0"/>
              <a:pPr/>
              <a:t>5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398363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5">
            <a:extLst>
              <a:ext uri="{FF2B5EF4-FFF2-40B4-BE49-F238E27FC236}">
                <a16:creationId xmlns:a16="http://schemas.microsoft.com/office/drawing/2014/main" id="{CC563EFC-99A9-6455-1419-398A742DC9D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GRAZIE PER L’ATTENZIONE</a:t>
            </a:r>
          </a:p>
        </p:txBody>
      </p:sp>
      <p:sp>
        <p:nvSpPr>
          <p:cNvPr id="9" name="Sottotitolo 8">
            <a:extLst>
              <a:ext uri="{FF2B5EF4-FFF2-40B4-BE49-F238E27FC236}">
                <a16:creationId xmlns:a16="http://schemas.microsoft.com/office/drawing/2014/main" id="{CC125DE5-5CB9-1DDC-72A6-9B815F588C8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" name="Segnaposto numero diapositiva 9">
            <a:extLst>
              <a:ext uri="{FF2B5EF4-FFF2-40B4-BE49-F238E27FC236}">
                <a16:creationId xmlns:a16="http://schemas.microsoft.com/office/drawing/2014/main" id="{3C66C984-F269-9990-329E-077E2163E0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F40DE-EF03-F74D-A510-86A63164CD17}" type="slidenum">
              <a:rPr lang="it-IT" smtClean="0"/>
              <a:pPr/>
              <a:t>6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84873112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</TotalTime>
  <Words>10</Words>
  <Application>Microsoft Macintosh PowerPoint</Application>
  <PresentationFormat>Widescreen</PresentationFormat>
  <Paragraphs>8</Paragraphs>
  <Slides>6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Tema di Office</vt:lpstr>
      <vt:lpstr>Presentazione standard di PowerPoint</vt:lpstr>
      <vt:lpstr>Disclosure</vt:lpstr>
      <vt:lpstr>Presentazione standard di PowerPoint</vt:lpstr>
      <vt:lpstr>Presentazione standard di PowerPoint</vt:lpstr>
      <vt:lpstr>Presentazione standard di PowerPoint</vt:lpstr>
      <vt:lpstr>GRAZIE PER L’ATTENZIONE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Titolo presentazione</dc:title>
  <dc:creator>irene nieri</dc:creator>
  <cp:lastModifiedBy>Andrea Roletto</cp:lastModifiedBy>
  <cp:revision>7</cp:revision>
  <dcterms:created xsi:type="dcterms:W3CDTF">2023-04-28T14:52:09Z</dcterms:created>
  <dcterms:modified xsi:type="dcterms:W3CDTF">2023-05-04T06:47:16Z</dcterms:modified>
</cp:coreProperties>
</file>