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9"/>
    <p:restoredTop sz="94632"/>
  </p:normalViewPr>
  <p:slideViewPr>
    <p:cSldViewPr snapToGrid="0" snapToObjects="1">
      <p:cViewPr varScale="1">
        <p:scale>
          <a:sx n="80" d="100"/>
          <a:sy n="80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B10F4-74F0-3C4F-A1C8-1EF7A9251257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E488-26A5-7B4A-94CB-E3AE231427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2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05805B0C-3923-4FF8-AA2B-9294B60BBA8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/>
          <a:stretch/>
        </p:blipFill>
        <p:spPr bwMode="auto">
          <a:xfrm>
            <a:off x="0" y="1108882"/>
            <a:ext cx="12192000" cy="574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id="{7A5E7D89-CF2D-27D7-9041-E0339B7B8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953" t="7931"/>
          <a:stretch/>
        </p:blipFill>
        <p:spPr>
          <a:xfrm>
            <a:off x="0" y="0"/>
            <a:ext cx="2066087" cy="111040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0B01C4A-C487-9642-A943-73D6ED3B6A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497414-1CCE-D245-927A-B5E3F728099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Autore</a:t>
            </a:r>
          </a:p>
          <a:p>
            <a:r>
              <a:rPr lang="it-IT" dirty="0"/>
              <a:t>Affiliazione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27B15C-7D4A-C242-9962-730E67EC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E5EAE4-13F5-DA4F-873D-0AADCD62E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8161" y="6345354"/>
            <a:ext cx="2743200" cy="365125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2B7F40DE-EF03-F74D-A510-86A63164CD1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14544FD-F2BF-AA2F-97FD-6DAAA39E28D6}"/>
              </a:ext>
            </a:extLst>
          </p:cNvPr>
          <p:cNvSpPr txBox="1"/>
          <p:nvPr userDrawn="1"/>
        </p:nvSpPr>
        <p:spPr>
          <a:xfrm>
            <a:off x="280639" y="6356350"/>
            <a:ext cx="6110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Roma, 18 maggio 2024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05D19BC-69F4-4E70-B24E-F2251A93E0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53400" y="0"/>
            <a:ext cx="4038600" cy="110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8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3A7D57-54D8-7C45-9BD8-F8BA0C70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ED2FD2-A3E5-A94B-835B-BF7A89997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73BEE9-5871-F149-8161-D77950CC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6758C3-1029-B44B-9983-59FE4D7C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557BF3-033F-C24C-A282-073D751B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16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FFF2DF-1847-AB42-B59B-FC1CE02BB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6ECA8C-7936-E345-A0DD-8D4BFF1C5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A1EBBF-0DE1-574D-901C-F6EEB3E3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6A457B-A128-FF41-9BB0-E998F621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99961F-0759-304D-BE9A-A4F3C489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50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id="{B8A68456-2219-A309-D0E8-4A32F8D8E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5326" y="24214"/>
            <a:ext cx="1401337" cy="81021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984B999C-777B-65F0-A1A1-58E4D46570DC}"/>
              </a:ext>
            </a:extLst>
          </p:cNvPr>
          <p:cNvSpPr/>
          <p:nvPr userDrawn="1"/>
        </p:nvSpPr>
        <p:spPr>
          <a:xfrm>
            <a:off x="9233386" y="0"/>
            <a:ext cx="2958614" cy="867608"/>
          </a:xfrm>
          <a:prstGeom prst="rect">
            <a:avLst/>
          </a:prstGeom>
          <a:solidFill>
            <a:srgbClr val="FED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3B70E3-ED8E-2840-9151-B7F02D4F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7059"/>
            <a:ext cx="10515600" cy="81021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A8D20-AE74-3E46-816C-393CC79D0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7941"/>
            <a:ext cx="10515600" cy="39690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Segnaposto piè di pagina 4">
            <a:extLst>
              <a:ext uri="{FF2B5EF4-FFF2-40B4-BE49-F238E27FC236}">
                <a16:creationId xmlns:a16="http://schemas.microsoft.com/office/drawing/2014/main" id="{B5EDE8FE-E070-BF13-94E5-E7269CF3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Segnaposto numero diapositiva 5">
            <a:extLst>
              <a:ext uri="{FF2B5EF4-FFF2-40B4-BE49-F238E27FC236}">
                <a16:creationId xmlns:a16="http://schemas.microsoft.com/office/drawing/2014/main" id="{C39EC3EA-9763-6392-9386-5EA67210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8161" y="6345354"/>
            <a:ext cx="2743200" cy="365125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2B7F40DE-EF03-F74D-A510-86A63164CD1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73D5427-614B-75D9-02FD-EE2C4D417C16}"/>
              </a:ext>
            </a:extLst>
          </p:cNvPr>
          <p:cNvSpPr txBox="1"/>
          <p:nvPr userDrawn="1"/>
        </p:nvSpPr>
        <p:spPr>
          <a:xfrm>
            <a:off x="280639" y="6356350"/>
            <a:ext cx="6110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Roma, 18 maggio 2024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EF8EB50-979C-45BB-A460-5F357139D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61456" y="0"/>
            <a:ext cx="3143295" cy="863057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0A9D62A2-5C9C-4DEE-A4CE-BF512CE726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88" b="-27788"/>
          <a:stretch/>
        </p:blipFill>
        <p:spPr bwMode="auto">
          <a:xfrm>
            <a:off x="3866491" y="9626"/>
            <a:ext cx="2294965" cy="118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4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5F4633-5890-7B46-9A0D-8DD14780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2621B8-504A-9A4B-9D03-31DFDF9DF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2C041F-F332-E944-8D0B-462A41D4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E0F592-32CB-5447-AE47-C8D6160D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DC08E0-1017-7546-BC0C-E2098F37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96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2858C-EEE5-C64B-B9A0-2850E60D7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837D7-CEE6-654E-8C8A-63D764FB1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EA6E3A-13F3-F942-A459-FBE14CC18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356548-7441-FB4E-A0CD-FCA4C280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FFE379-B668-5745-B587-9B58A493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E212EB-7235-9E4D-A3B3-06FD0C31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11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1D0280-6FEA-D848-894E-67F94E728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A747F9-83F3-3143-BA9C-B28633D32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F18635-1E77-9D4C-B035-5028978BF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482C19-601B-D249-B425-6B375FAD2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67595EB-1874-D445-9563-01EB2116C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23895B-C009-574A-8AE0-CF5CC391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94E23C3-D632-654B-83A1-59FB3C7C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3935597-389A-C040-A0CA-FA960B5E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69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07DB20-D350-E743-AD43-B3899418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961DA0-DAD1-104E-A190-05E4C95C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5984E9-9F6A-3E49-B6A9-E0721012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E5F205-8A82-E44F-BDD5-C7C9B77E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206A70D-DCFA-E34B-8E07-F04CDB3A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6A0830C-5FD0-B54F-9956-867B0D00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F89BE92-91A0-8E40-AC6C-8C62FFDD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02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73E59-11CA-1740-9F60-0571C8BF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E523CC-E9CB-0144-803D-8142DC76B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3D3E3A-4044-E14D-8E85-AFB60D9F3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42D63D-BC06-DE4B-9E0C-9B953B89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C33EC3-559A-F94D-8DBD-01A979434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58C50E-CBE2-B14B-9A83-F5A5C117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CFB08-D881-3744-98C1-F6663E3B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A1E2567-6467-EF47-B32B-67159D3AD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2C2018-BE4C-AD4A-B9CB-5A607DE59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71B710-E802-6541-BCC0-E476DD72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FAE4E2-FD02-B842-BFD8-AA995E2C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A1D81D-CA9B-F94A-8414-BC1988A2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5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893D1B7-C71A-E34F-BDA9-E2D1EC24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3F8EC9-FA4A-0845-94AB-3FD0D05E8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8B95C5-A98D-F441-9D08-BF338F899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B76E16-5F0D-DB4A-9312-21E9668ED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2B8058-0933-9A41-A9DD-E73920AF4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9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CC563EFC-99A9-6455-1419-398A742DC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Titolo</a:t>
            </a:r>
            <a:r>
              <a:rPr lang="en-GB" dirty="0"/>
              <a:t> </a:t>
            </a:r>
            <a:r>
              <a:rPr lang="en-GB" dirty="0" err="1"/>
              <a:t>Presentazione</a:t>
            </a:r>
            <a:endParaRPr lang="en-GB" dirty="0"/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125DE5-5CB9-1DDC-72A6-9B815F588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Autore</a:t>
            </a:r>
            <a:endParaRPr lang="en-GB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3C66C984-F269-9990-329E-077E2163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20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7941"/>
            <a:ext cx="10515600" cy="810213"/>
          </a:xfrm>
        </p:spPr>
        <p:txBody>
          <a:bodyPr>
            <a:normAutofit/>
          </a:bodyPr>
          <a:lstStyle/>
          <a:p>
            <a:pPr algn="ctr"/>
            <a:r>
              <a:rPr lang="en-GB" sz="4800" dirty="0"/>
              <a:t>Disclosure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6B8172-4EC0-65E3-1932-D989631A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08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2D23F5C-7D57-836E-3839-11192B88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1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178864-D2CA-FC9F-7167-606B81C3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869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178864-D2CA-FC9F-7167-606B81C3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83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CC563EFC-99A9-6455-1419-398A742DC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GRAZIE PER L’ATTENZIONE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125DE5-5CB9-1DDC-72A6-9B815F588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3C66C984-F269-9990-329E-077E2163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8731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13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Titolo Presentazione</vt:lpstr>
      <vt:lpstr>Disclosure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irene nieri</dc:creator>
  <cp:lastModifiedBy>roletto</cp:lastModifiedBy>
  <cp:revision>12</cp:revision>
  <dcterms:created xsi:type="dcterms:W3CDTF">2023-04-28T14:52:09Z</dcterms:created>
  <dcterms:modified xsi:type="dcterms:W3CDTF">2024-04-25T11:09:58Z</dcterms:modified>
</cp:coreProperties>
</file>