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801586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C2FC"/>
    <a:srgbClr val="FED2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36" d="100"/>
          <a:sy n="36" d="100"/>
        </p:scale>
        <p:origin x="72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3.6245855681689948E-2"/>
          <c:y val="0.23067475777438723"/>
          <c:w val="0.95458408899471647"/>
          <c:h val="0.69689308392166605"/>
        </c:manualLayout>
      </c:layout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8E-4E49-B40B-53119C026B3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8E-4E49-B40B-53119C026B3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8E-4E49-B40B-53119C026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268047"/>
        <c:axId val="108269295"/>
      </c:lineChart>
      <c:catAx>
        <c:axId val="108268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269295"/>
        <c:crosses val="autoZero"/>
        <c:auto val="1"/>
        <c:lblAlgn val="ctr"/>
        <c:lblOffset val="100"/>
        <c:noMultiLvlLbl val="0"/>
      </c:catAx>
      <c:valAx>
        <c:axId val="10826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8268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5C-4394-A783-85758F4B36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5C-4394-A783-85758F4B36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5C-4394-A783-85758F4B36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5C-4394-A783-85758F4B3632}"/>
              </c:ext>
            </c:extLst>
          </c:dPt>
          <c:cat>
            <c:strRef>
              <c:f>Foglio1!$A$2:$A$5</c:f>
              <c:strCache>
                <c:ptCount val="4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A8-49EE-BDFA-96B9CD35E9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1983" y="3499590"/>
            <a:ext cx="28511897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1983" y="11231355"/>
            <a:ext cx="28511897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26A9BFB-F8A0-4BD9-ACF4-BAB8F52A405E}"/>
              </a:ext>
            </a:extLst>
          </p:cNvPr>
          <p:cNvSpPr/>
          <p:nvPr userDrawn="1"/>
        </p:nvSpPr>
        <p:spPr>
          <a:xfrm>
            <a:off x="0" y="600076"/>
            <a:ext cx="38015863" cy="2343149"/>
          </a:xfrm>
          <a:prstGeom prst="rect">
            <a:avLst/>
          </a:prstGeom>
          <a:solidFill>
            <a:srgbClr val="FED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50EA8BB-01AA-42D6-AD4B-7C17D27F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67" y="302022"/>
            <a:ext cx="4507280" cy="2612627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F14CF541-5C45-68A0-D11C-2DB37BD6B4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69157" b="10479"/>
          <a:stretch/>
        </p:blipFill>
        <p:spPr>
          <a:xfrm>
            <a:off x="30898972" y="762792"/>
            <a:ext cx="7112635" cy="20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7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05102" y="1138480"/>
            <a:ext cx="8197170" cy="1812163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13591" y="1138480"/>
            <a:ext cx="24116313" cy="1812163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45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38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791" y="5331060"/>
            <a:ext cx="32788682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3791" y="14310202"/>
            <a:ext cx="32788682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75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13590" y="5692400"/>
            <a:ext cx="16156742" cy="13567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45531" y="5692400"/>
            <a:ext cx="16156742" cy="13567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72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542" y="1138482"/>
            <a:ext cx="32788682" cy="413317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8544" y="5241960"/>
            <a:ext cx="16082490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18544" y="7810963"/>
            <a:ext cx="16082490" cy="114887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245531" y="5241960"/>
            <a:ext cx="16161693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245531" y="7810963"/>
            <a:ext cx="16161693" cy="114887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32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9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21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544" y="1425575"/>
            <a:ext cx="1226110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61693" y="3078847"/>
            <a:ext cx="19245531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18544" y="6415088"/>
            <a:ext cx="1226110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55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544" y="1425575"/>
            <a:ext cx="1226110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61693" y="3078847"/>
            <a:ext cx="19245531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18544" y="6415088"/>
            <a:ext cx="1226110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65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3591" y="1138482"/>
            <a:ext cx="32788682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3591" y="5692400"/>
            <a:ext cx="32788682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3591" y="19819454"/>
            <a:ext cx="8553569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4E3E-A6C8-4658-9527-FD139A1722ED}" type="datetimeFigureOut">
              <a:rPr lang="it-IT" smtClean="0"/>
              <a:t>07/04/25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2755" y="19819454"/>
            <a:ext cx="128303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48703" y="19819454"/>
            <a:ext cx="8553569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DDFC-4B62-41A1-8644-73DB89BD85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64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80569791-3B2E-47F7-994B-31ABD273FC7B}"/>
              </a:ext>
            </a:extLst>
          </p:cNvPr>
          <p:cNvSpPr txBox="1"/>
          <p:nvPr/>
        </p:nvSpPr>
        <p:spPr>
          <a:xfrm>
            <a:off x="5023247" y="3241279"/>
            <a:ext cx="2629495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Primo autore, Secondo autore, Terzo autore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1 Affiliazione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2 affiliazione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3 affiliazione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E0E4F3-63C9-4069-B0C0-E4BBAB65C143}"/>
              </a:ext>
            </a:extLst>
          </p:cNvPr>
          <p:cNvSpPr txBox="1"/>
          <p:nvPr/>
        </p:nvSpPr>
        <p:spPr>
          <a:xfrm>
            <a:off x="5023247" y="1109930"/>
            <a:ext cx="26294952" cy="137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8000" b="1" dirty="0">
                <a:latin typeface="Bahnschrift SemiBold" panose="020B0502040204020203" pitchFamily="34" charset="0"/>
                <a:cs typeface="Arial" panose="020B0604020202020204" pitchFamily="34" charset="0"/>
              </a:rPr>
              <a:t>TITOLO POSTER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5346169-D62B-4019-A7EF-DE1A12DF52AD}"/>
              </a:ext>
            </a:extLst>
          </p:cNvPr>
          <p:cNvSpPr/>
          <p:nvPr/>
        </p:nvSpPr>
        <p:spPr>
          <a:xfrm>
            <a:off x="771525" y="5600700"/>
            <a:ext cx="12430125" cy="1000125"/>
          </a:xfrm>
          <a:prstGeom prst="roundRect">
            <a:avLst/>
          </a:prstGeom>
          <a:solidFill>
            <a:srgbClr val="05C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INTRODUZIONE</a:t>
            </a:r>
            <a:endParaRPr lang="it-IT" sz="4400" b="1" dirty="0">
              <a:solidFill>
                <a:schemeClr val="tx1"/>
              </a:solidFill>
              <a:latin typeface="Bahnschrift SemiBol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0E2AB04A-C8D6-41B4-8CB8-8FC9E95FB40C}"/>
              </a:ext>
            </a:extLst>
          </p:cNvPr>
          <p:cNvSpPr/>
          <p:nvPr/>
        </p:nvSpPr>
        <p:spPr>
          <a:xfrm>
            <a:off x="14478792" y="5586412"/>
            <a:ext cx="22765546" cy="1000125"/>
          </a:xfrm>
          <a:prstGeom prst="roundRect">
            <a:avLst/>
          </a:prstGeom>
          <a:solidFill>
            <a:srgbClr val="05C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RISULTATI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E7880D2A-1F64-4D39-9EEE-51362F117E86}"/>
              </a:ext>
            </a:extLst>
          </p:cNvPr>
          <p:cNvSpPr/>
          <p:nvPr/>
        </p:nvSpPr>
        <p:spPr>
          <a:xfrm>
            <a:off x="771525" y="13468350"/>
            <a:ext cx="12430125" cy="1000125"/>
          </a:xfrm>
          <a:prstGeom prst="roundRect">
            <a:avLst/>
          </a:prstGeom>
          <a:solidFill>
            <a:srgbClr val="05C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MATERIALI E METODI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A6EEDFE9-8350-4508-9D80-94CE3205A195}"/>
              </a:ext>
            </a:extLst>
          </p:cNvPr>
          <p:cNvSpPr/>
          <p:nvPr/>
        </p:nvSpPr>
        <p:spPr>
          <a:xfrm>
            <a:off x="14478792" y="15161085"/>
            <a:ext cx="22765546" cy="1000125"/>
          </a:xfrm>
          <a:prstGeom prst="roundRect">
            <a:avLst/>
          </a:prstGeom>
          <a:solidFill>
            <a:srgbClr val="05C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DISCUSSIONE E CONCLUSIONI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819E747-C6B9-44A1-B125-53A4DB5600FA}"/>
              </a:ext>
            </a:extLst>
          </p:cNvPr>
          <p:cNvSpPr txBox="1"/>
          <p:nvPr/>
        </p:nvSpPr>
        <p:spPr>
          <a:xfrm>
            <a:off x="771525" y="6937731"/>
            <a:ext cx="124301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"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Lorem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ipsum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amet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consectetur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adipiscing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sed do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eiusmod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tempor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incididunt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labore et dolore magna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ad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minim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veniam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quis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nostrud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exercitation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ullamco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nisi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aliquip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ex ea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commodo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consequat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aute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irure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reprehenderit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voluptate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esse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cillum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dolore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eu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fugiat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nulla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pariatur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Excepteur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occaecat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cupidatat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non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proident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culpa qui officia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deserunt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mollit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id est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."</a:t>
            </a:r>
            <a:endParaRPr lang="it-IT" sz="320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DB85913E-A02A-4A54-8F61-A8F2A0406C01}"/>
              </a:ext>
            </a:extLst>
          </p:cNvPr>
          <p:cNvSpPr/>
          <p:nvPr/>
        </p:nvSpPr>
        <p:spPr>
          <a:xfrm>
            <a:off x="771525" y="11354746"/>
            <a:ext cx="12430125" cy="1639522"/>
          </a:xfrm>
          <a:prstGeom prst="rect">
            <a:avLst/>
          </a:prstGeom>
          <a:solidFill>
            <a:srgbClr val="FED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DESCRIVI CHIARAMENTE GLI OBIETTIVI DELLA TUA RICERCA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BA9C22F-55CB-40E8-8A7C-09F98198C43D}"/>
              </a:ext>
            </a:extLst>
          </p:cNvPr>
          <p:cNvSpPr txBox="1"/>
          <p:nvPr/>
        </p:nvSpPr>
        <p:spPr>
          <a:xfrm>
            <a:off x="771525" y="14722454"/>
            <a:ext cx="1243012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"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Lorem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ipsum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amet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consectetur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adipiscing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sed do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eiusmod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tempor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incididunt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labore et dolore magna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ad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minim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veniam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quis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nostrud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exercitation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ullamco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nisi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aliquip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ex ea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commodo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consequat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aute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irure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reprehenderit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voluptate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esse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cillum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dolore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eu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fugiat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nulla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pariatur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Excepteur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occaecat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cupidatat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non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proident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culpa qui officia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deserunt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mollit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id est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"Sed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perspiciatis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unde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omnis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iste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natus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error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accusantium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doloremque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laudantium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totam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rem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aperiam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eaque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quae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ab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illo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inventore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veritatis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quasi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architecto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beatae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vitae dicta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explicabo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endParaRPr lang="it-IT" sz="32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F301C663-F932-4DD2-B168-57751DDE15DC}"/>
              </a:ext>
            </a:extLst>
          </p:cNvPr>
          <p:cNvSpPr txBox="1"/>
          <p:nvPr/>
        </p:nvSpPr>
        <p:spPr>
          <a:xfrm>
            <a:off x="14478792" y="6874587"/>
            <a:ext cx="1249600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"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Lorem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ipsum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amet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consectetur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adipiscing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sed do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eiusmod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tempor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incididunt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labore et dolore magna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ad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minim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veniam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quis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nostrud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exercitation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ullamco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nisi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aliquip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ex ea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commodo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consequat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aute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irure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reprehenderit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voluptate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esse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cillum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dolore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eu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fugiat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nulla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pariatur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Excepteur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occaecat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cupidatat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non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proident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culpa qui officia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deserunt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mollit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id est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." "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Lorem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ipsum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amet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consectetur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adipiscing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sed do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eiusmod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tempor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incididunt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labore et dolore magna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</a:t>
            </a:r>
            <a:endParaRPr lang="it-IT" sz="3200" dirty="0"/>
          </a:p>
        </p:txBody>
      </p:sp>
      <p:graphicFrame>
        <p:nvGraphicFramePr>
          <p:cNvPr id="25" name="Grafico 24">
            <a:extLst>
              <a:ext uri="{FF2B5EF4-FFF2-40B4-BE49-F238E27FC236}">
                <a16:creationId xmlns:a16="http://schemas.microsoft.com/office/drawing/2014/main" id="{13FDB200-3BE1-41EB-B738-EDFF954D72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645965"/>
              </p:ext>
            </p:extLst>
          </p:nvPr>
        </p:nvGraphicFramePr>
        <p:xfrm>
          <a:off x="14748141" y="12056968"/>
          <a:ext cx="6340209" cy="2822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Grafico 27">
            <a:extLst>
              <a:ext uri="{FF2B5EF4-FFF2-40B4-BE49-F238E27FC236}">
                <a16:creationId xmlns:a16="http://schemas.microsoft.com/office/drawing/2014/main" id="{BE226AAD-CD50-4434-ABB0-2B048FC302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9402714"/>
              </p:ext>
            </p:extLst>
          </p:nvPr>
        </p:nvGraphicFramePr>
        <p:xfrm>
          <a:off x="21670959" y="11544909"/>
          <a:ext cx="5237958" cy="3475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9" name="Immagine 28">
            <a:extLst>
              <a:ext uri="{FF2B5EF4-FFF2-40B4-BE49-F238E27FC236}">
                <a16:creationId xmlns:a16="http://schemas.microsoft.com/office/drawing/2014/main" id="{4C7D37A6-300C-4A0A-9903-7EC86E5CD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1806" y="7792681"/>
            <a:ext cx="9771354" cy="5492395"/>
          </a:xfrm>
          <a:prstGeom prst="rect">
            <a:avLst/>
          </a:prstGeom>
        </p:spPr>
      </p:pic>
      <p:sp>
        <p:nvSpPr>
          <p:cNvPr id="32" name="Rettangolo 31">
            <a:extLst>
              <a:ext uri="{FF2B5EF4-FFF2-40B4-BE49-F238E27FC236}">
                <a16:creationId xmlns:a16="http://schemas.microsoft.com/office/drawing/2014/main" id="{949BF291-FE06-4374-8B7D-A49FADC337E1}"/>
              </a:ext>
            </a:extLst>
          </p:cNvPr>
          <p:cNvSpPr/>
          <p:nvPr/>
        </p:nvSpPr>
        <p:spPr>
          <a:xfrm>
            <a:off x="26908917" y="17135637"/>
            <a:ext cx="10335422" cy="1639522"/>
          </a:xfrm>
          <a:prstGeom prst="rect">
            <a:avLst/>
          </a:prstGeom>
          <a:solidFill>
            <a:srgbClr val="FED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schemeClr val="tx1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>RISULTATI CHIAVE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CAC6A20-C4CF-480B-9A11-D7EA9408A1FF}"/>
              </a:ext>
            </a:extLst>
          </p:cNvPr>
          <p:cNvSpPr txBox="1"/>
          <p:nvPr/>
        </p:nvSpPr>
        <p:spPr>
          <a:xfrm>
            <a:off x="14478792" y="16561667"/>
            <a:ext cx="1189593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"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Lorem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ipsum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amet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consectetur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adipiscing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sed do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eiusmod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tempor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incididunt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labore et dolore magna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aliqua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ad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minim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veniam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quis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nostrud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exercitation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ullamco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nisi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ut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aliquip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ex ea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commodo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consequat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Duis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aute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irure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dolor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reprehenderit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voluptate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velit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esse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cillum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dolore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eu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fugiat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nulla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pariatur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Excepteur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sint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occaecat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cupidatat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non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proident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,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in culpa qui officia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deserunt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mollit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anim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id est </a:t>
            </a:r>
            <a:r>
              <a:rPr lang="it-IT" sz="3200" b="0" i="0" dirty="0" err="1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laborum</a:t>
            </a:r>
            <a:r>
              <a:rPr lang="it-IT" sz="3200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."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069736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407</Words>
  <Application>Microsoft Macintosh PowerPoint</Application>
  <PresentationFormat>Personalizzato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Open Sans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roletto</dc:creator>
  <cp:lastModifiedBy>Andrea Roletto</cp:lastModifiedBy>
  <cp:revision>7</cp:revision>
  <dcterms:created xsi:type="dcterms:W3CDTF">2024-04-25T10:14:59Z</dcterms:created>
  <dcterms:modified xsi:type="dcterms:W3CDTF">2025-04-07T18:45:24Z</dcterms:modified>
</cp:coreProperties>
</file>